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0B5509-EBA0-63A7-8BF0-2394B005908A}" name="Shannon DeWitt" initials="SD" userId="S::skdewitt@wisc.edu::2b97e0a8-5dd9-40e2-9f29-398a2173db63" providerId="AD"/>
  <p188:author id="{BAFAF85B-2E3C-929A-C6AE-5C3648B1FC9A}" name="Courtney Skare" initials="CS" userId="S::caskare@wisc.edu::2a457690-767a-4ead-bbc5-4da489466bfc" providerId="AD"/>
  <p188:author id="{18915675-2B4A-16A3-C70A-A1491762D493}" name="Katie Landmark" initials="KL" userId="S::kjlandmark@wisc.edu::6c734679-481b-455a-bf1d-f9c724dae8ba" providerId="AD"/>
  <p188:author id="{56AA9278-DCB2-5442-076D-3D3C7ECD2D83}" name="Lynn Shafer Willner" initials="LS" userId="S::shaferwillne@wisc.edu::f15cd236-ba63-456e-a42a-43f3d26aceb5" providerId="AD"/>
  <p188:author id="{8D2401BB-FEEB-D389-47B2-7D729F08E414}" name="Maya A Martinez-Hart" initials="MM" userId="S::martinezhart@wisc.edu::3f84400f-e58d-4377-8a9e-aaf13383c61f" providerId="AD"/>
  <p188:author id="{0B3D78F7-3C6E-0F7F-13B1-A653F5A4172E}" name="Fabiana MacMillan" initials="FM" userId="S::fmacmillan@wisc.edu::97ef9166-3e00-4c69-9982-8fdbfa8ca0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A0"/>
    <a:srgbClr val="3C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8BF73-261D-4DF5-979A-6D88F4578CD2}" v="91" dt="2025-05-01T17:01:0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39966-48A0-6200-9C47-9C5FED2FE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537F0-5270-D589-46BA-2AB903512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E2F34C-5802-4CA3-9245-7C8FBC075B9F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71943-E194-21D4-1C2A-94389214B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A5D64-9548-4CBA-8BF1-FECF948AE7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964324-ADC1-4771-8498-9CB4233E2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70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e29bb87e-0e7d-429d-bbbd-aff1f3b83421" xsi:nil="true"/>
    <Migrat xmlns="e29bb87e-0e7d-429d-bbbd-aff1f3b83421">true</Migrat>
    <FolderDescription xmlns="e29bb87e-0e7d-429d-bbbd-aff1f3b83421" xsi:nil="true"/>
    <_Flow_SignoffStatus xmlns="e29bb87e-0e7d-429d-bbbd-aff1f3b83421" xsi:nil="true"/>
    <lcf76f155ced4ddcb4097134ff3c332f xmlns="e29bb87e-0e7d-429d-bbbd-aff1f3b83421">
      <Terms xmlns="http://schemas.microsoft.com/office/infopath/2007/PartnerControls"/>
    </lcf76f155ced4ddcb4097134ff3c332f>
    <TaxCatchAll xmlns="dffc213f-309b-4b7f-9b4f-d096faa3bc86" xsi:nil="true"/>
    <ReviewDate xmlns="e29bb87e-0e7d-429d-bbbd-aff1f3b83421" xsi:nil="true"/>
    <Category xmlns="e29bb87e-0e7d-429d-bbbd-aff1f3b83421" xsi:nil="true"/>
    <NOTES0 xmlns="e29bb87e-0e7d-429d-bbbd-aff1f3b834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A63BC875ED489E97D32C20A186CC" ma:contentTypeVersion="28" ma:contentTypeDescription="Create a new document." ma:contentTypeScope="" ma:versionID="8e627e043aa9f3bc5e5e116010bde5f7">
  <xsd:schema xmlns:xsd="http://www.w3.org/2001/XMLSchema" xmlns:xs="http://www.w3.org/2001/XMLSchema" xmlns:p="http://schemas.microsoft.com/office/2006/metadata/properties" xmlns:ns2="e29bb87e-0e7d-429d-bbbd-aff1f3b83421" xmlns:ns3="dffc213f-309b-4b7f-9b4f-d096faa3bc86" targetNamespace="http://schemas.microsoft.com/office/2006/metadata/properties" ma:root="true" ma:fieldsID="c88c25ce929e3c003c7cdc1be315a590" ns2:_="" ns3:_="">
    <xsd:import namespace="e29bb87e-0e7d-429d-bbbd-aff1f3b83421"/>
    <xsd:import namespace="dffc213f-309b-4b7f-9b4f-d096faa3bc86"/>
    <xsd:element name="properties">
      <xsd:complexType>
        <xsd:sequence>
          <xsd:element name="documentManagement">
            <xsd:complexType>
              <xsd:all>
                <xsd:element ref="ns2:FolderDescription" minOccurs="0"/>
                <xsd:element ref="ns2:NOTES0" minOccurs="0"/>
                <xsd:element ref="ns2:Migrat" minOccurs="0"/>
                <xsd:element ref="ns2:Notes" minOccurs="0"/>
                <xsd:element ref="ns2:_Flow_SignoffStatus" minOccurs="0"/>
                <xsd:element ref="ns2:ReviewDate" minOccurs="0"/>
                <xsd:element ref="ns2:Category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Metadata" minOccurs="0"/>
                <xsd:element ref="ns2:MediaServiceFastMetadata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b87e-0e7d-429d-bbbd-aff1f3b83421" elementFormDefault="qualified">
    <xsd:import namespace="http://schemas.microsoft.com/office/2006/documentManagement/types"/>
    <xsd:import namespace="http://schemas.microsoft.com/office/infopath/2007/PartnerControls"/>
    <xsd:element name="FolderDescription" ma:index="2" nillable="true" ma:displayName="Folder Description" ma:description="Description of the folder and purpose" ma:format="Dropdown" ma:internalName="FolderDescription" ma:readOnly="false">
      <xsd:simpleType>
        <xsd:restriction base="dms:Text">
          <xsd:maxLength value="255"/>
        </xsd:restriction>
      </xsd:simpleType>
    </xsd:element>
    <xsd:element name="NOTES0" ma:index="3" nillable="true" ma:displayName="NOTES" ma:format="Dropdown" ma:internalName="NOTES0" ma:readOnly="false">
      <xsd:simpleType>
        <xsd:restriction base="dms:Text">
          <xsd:maxLength value="255"/>
        </xsd:restriction>
      </xsd:simpleType>
    </xsd:element>
    <xsd:element name="Migrat" ma:index="4" nillable="true" ma:displayName="Keep" ma:default="1" ma:description="Keep or archive" ma:format="Dropdown" ma:internalName="Migrat" ma:readOnly="false">
      <xsd:simpleType>
        <xsd:restriction base="dms:Boolean"/>
      </xsd:simpleType>
    </xsd:element>
    <xsd:element name="Notes" ma:index="5" nillable="true" ma:displayName="Notes" ma:format="Dropdown" ma:internalName="Notes" ma:readOnly="false">
      <xsd:simpleType>
        <xsd:restriction base="dms:Text">
          <xsd:maxLength value="255"/>
        </xsd:restriction>
      </xsd:simpleType>
    </xsd:element>
    <xsd:element name="_Flow_SignoffStatus" ma:index="7" nillable="true" ma:displayName="Sign-off status" ma:internalName="Sign_x002d_off_x0020_status" ma:readOnly="false">
      <xsd:simpleType>
        <xsd:restriction base="dms:Text"/>
      </xsd:simpleType>
    </xsd:element>
    <xsd:element name="ReviewDate" ma:index="8" nillable="true" ma:displayName="Review Date" ma:format="DateOnly" ma:internalName="ReviewDate" ma:readOnly="false">
      <xsd:simpleType>
        <xsd:restriction base="dms:DateTime"/>
      </xsd:simpleType>
    </xsd:element>
    <xsd:element name="Category" ma:index="9" nillable="true" ma:displayName="Category" ma:format="Dropdown" ma:internalName="Category" ma:readOnly="false">
      <xsd:simpleType>
        <xsd:restriction base="dms:Choice">
          <xsd:enumeration value="Assessment"/>
          <xsd:enumeration value="Consortium and State Relations"/>
          <xsd:enumeration value="ELRP"/>
          <xsd:enumeration value="Information Technology"/>
          <xsd:enumeration value="Operations"/>
          <xsd:enumeration value="Communication and Marketing"/>
          <xsd:enumeration value="WIDA"/>
          <xsd:enumeration value="Subcontractor"/>
          <xsd:enumeration value="Appendices"/>
          <xsd:enumeration value="Choice 10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213f-309b-4b7f-9b4f-d096faa3b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96a8ff45-9673-4143-9954-2417cbd4a023}" ma:internalName="TaxCatchAll" ma:readOnly="false" ma:showField="CatchAllData" ma:web="dffc213f-309b-4b7f-9b4f-d096faa3b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832A87-04CC-4FBD-9390-98DBA29D87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9259C-B9F8-49B2-895A-3E911DFC838E}">
  <ds:schemaRefs>
    <ds:schemaRef ds:uri="dffc213f-309b-4b7f-9b4f-d096faa3bc86"/>
    <ds:schemaRef ds:uri="e29bb87e-0e7d-429d-bbbd-aff1f3b834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E18819-22C0-406A-9623-7C2716316A30}">
  <ds:schemaRefs>
    <ds:schemaRef ds:uri="dffc213f-309b-4b7f-9b4f-d096faa3bc86"/>
    <ds:schemaRef ds:uri="e29bb87e-0e7d-429d-bbbd-aff1f3b834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WIDA General Template_Wide</Template>
  <TotalTime>151</TotalTime>
  <Words>779</Words>
  <Application>Microsoft Office PowerPoint</Application>
  <PresentationFormat>Widescreen</PresentationFormat>
  <Paragraphs>80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WIDA General</vt:lpstr>
      <vt:lpstr>Meet the WIDA Language Charts</vt:lpstr>
      <vt:lpstr>What are the WIDA Language Charts?</vt:lpstr>
      <vt:lpstr>Why did WIDA create the Language Charts? </vt:lpstr>
      <vt:lpstr>Resources that connect WIDA ELD Standards to ACCESS</vt:lpstr>
      <vt:lpstr>Comparing Proficiency Level Descriptors  to Language Charts</vt:lpstr>
      <vt:lpstr>How to use Language Charts in 2025-2026</vt:lpstr>
      <vt:lpstr>Experience the Charts in Two Formats</vt:lpstr>
      <vt:lpstr>Interpretive and Expressive Charts </vt:lpstr>
      <vt:lpstr>End of Level 1</vt:lpstr>
      <vt:lpstr>Things to keep in mind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Stenz</dc:creator>
  <cp:lastModifiedBy>Katie Stenz</cp:lastModifiedBy>
  <cp:revision>250</cp:revision>
  <dcterms:created xsi:type="dcterms:W3CDTF">2025-03-24T16:49:41Z</dcterms:created>
  <dcterms:modified xsi:type="dcterms:W3CDTF">2025-05-13T20:48:17Z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0x010100343CA63BC875ED489E97D32C20A186CC</vt:lpwstr>
  </property>
  <property fmtid="{D5CDD505-2E9C-101B-9397-08002B2CF9AE}" pid="3" name="MediaServiceImageTags">
    <vt:lpwstr/>
  </property>
</Properties>
</file>