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lie (Sandeen) Grimm" initials="LG" lastIdx="1" clrIdx="0">
    <p:extLst>
      <p:ext uri="{19B8F6BF-5375-455C-9EA6-DF929625EA0E}">
        <p15:presenceInfo xmlns:p15="http://schemas.microsoft.com/office/powerpoint/2012/main" userId="S-1-5-21-796845957-1390067357-1644491937-22918" providerId="AD"/>
      </p:ext>
    </p:extLst>
  </p:cmAuthor>
  <p:cmAuthor id="2" name="HANNAH ROSE BRANDT" initials="HB" lastIdx="7" clrIdx="1">
    <p:extLst>
      <p:ext uri="{19B8F6BF-5375-455C-9EA6-DF929625EA0E}">
        <p15:presenceInfo xmlns:p15="http://schemas.microsoft.com/office/powerpoint/2012/main" userId="S::hbrandt3@wisc.edu::411f7e1b-fc69-4111-9d63-a681d744aa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2C4"/>
    <a:srgbClr val="619B34"/>
    <a:srgbClr val="FFAA02"/>
    <a:srgbClr val="609C33"/>
    <a:srgbClr val="3C9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69C146-1A2F-1308-48E1-99F27E154A92}" v="7" dt="2024-08-05T20:55:00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2"/>
    <p:restoredTop sz="82143" autoAdjust="0"/>
  </p:normalViewPr>
  <p:slideViewPr>
    <p:cSldViewPr snapToGrid="0">
      <p:cViewPr varScale="1">
        <p:scale>
          <a:sx n="90" d="100"/>
          <a:sy n="90" d="100"/>
        </p:scale>
        <p:origin x="175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6BCDD-5D4D-46F5-AB40-3A1B5CBC78E8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EFE6B-8C73-4C5D-AE7F-49DE9A6C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54F90-B980-40FC-ACBD-5F3E84C739A8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D5504-7911-47DD-A0B4-5C7FC246D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A Powerpoint Template 4-3 Ratio" id="{C7E60807-14C4-4847-8049-679400F2494D}" vid="{2551CF25-44FF-43C1-836A-E35CBAD939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Description xmlns="e29bb87e-0e7d-429d-bbbd-aff1f3b83421" xsi:nil="true"/>
    <Notes xmlns="e29bb87e-0e7d-429d-bbbd-aff1f3b83421" xsi:nil="true"/>
    <Migrat xmlns="e29bb87e-0e7d-429d-bbbd-aff1f3b83421">true</Migrat>
    <lcf76f155ced4ddcb4097134ff3c332f xmlns="e29bb87e-0e7d-429d-bbbd-aff1f3b83421">
      <Terms xmlns="http://schemas.microsoft.com/office/infopath/2007/PartnerControls"/>
    </lcf76f155ced4ddcb4097134ff3c332f>
    <TaxCatchAll xmlns="dffc213f-309b-4b7f-9b4f-d096faa3bc86" xsi:nil="true"/>
    <_Flow_SignoffStatus xmlns="e29bb87e-0e7d-429d-bbbd-aff1f3b8342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CA63BC875ED489E97D32C20A186CC" ma:contentTypeVersion="23" ma:contentTypeDescription="Create a new document." ma:contentTypeScope="" ma:versionID="fb12b420d9047bfb9142c4455e67b067">
  <xsd:schema xmlns:xsd="http://www.w3.org/2001/XMLSchema" xmlns:xs="http://www.w3.org/2001/XMLSchema" xmlns:p="http://schemas.microsoft.com/office/2006/metadata/properties" xmlns:ns2="e29bb87e-0e7d-429d-bbbd-aff1f3b83421" xmlns:ns3="dffc213f-309b-4b7f-9b4f-d096faa3bc86" targetNamespace="http://schemas.microsoft.com/office/2006/metadata/properties" ma:root="true" ma:fieldsID="ed9e980708f5708c0171d84b7c867752" ns2:_="" ns3:_="">
    <xsd:import namespace="e29bb87e-0e7d-429d-bbbd-aff1f3b83421"/>
    <xsd:import namespace="dffc213f-309b-4b7f-9b4f-d096faa3bc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FolderDescription" minOccurs="0"/>
                <xsd:element ref="ns2:Migrat" minOccurs="0"/>
                <xsd:element ref="ns2:Note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bb87e-0e7d-429d-bbbd-aff1f3b83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FolderDescription" ma:index="21" nillable="true" ma:displayName="Folder Description" ma:description="Description of the folder and purpose" ma:format="Dropdown" ma:internalName="FolderDescription">
      <xsd:simpleType>
        <xsd:restriction base="dms:Text">
          <xsd:maxLength value="255"/>
        </xsd:restriction>
      </xsd:simpleType>
    </xsd:element>
    <xsd:element name="Migrat" ma:index="22" nillable="true" ma:displayName="Keep" ma:default="1" ma:description="Keep or archive" ma:format="Dropdown" ma:internalName="Migrat">
      <xsd:simpleType>
        <xsd:restriction base="dms:Boolean"/>
      </xsd:simpleType>
    </xsd:element>
    <xsd:element name="Notes" ma:index="2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3718347-7ac7-43d2-8bc2-3254bf334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c213f-309b-4b7f-9b4f-d096faa3b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6a8ff45-9673-4143-9954-2417cbd4a023}" ma:internalName="TaxCatchAll" ma:showField="CatchAllData" ma:web="dffc213f-309b-4b7f-9b4f-d096faa3b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AB5F52-0F15-4CF2-81DE-C6324A6E4E0E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e29bb87e-0e7d-429d-bbbd-aff1f3b83421"/>
    <ds:schemaRef ds:uri="http://www.w3.org/XML/1998/namespace"/>
    <ds:schemaRef ds:uri="http://purl.org/dc/dcmitype/"/>
    <ds:schemaRef ds:uri="dffc213f-309b-4b7f-9b4f-d096faa3bc8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F61718A-804A-4144-AE97-7C3A9A432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CA2802-0316-4EA9-AAD7-C49510258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9bb87e-0e7d-429d-bbbd-aff1f3b83421"/>
    <ds:schemaRef ds:uri="dffc213f-309b-4b7f-9b4f-d096faa3bc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WIDA Powerpoint Template 4-3 Ratio</Template>
  <TotalTime>46</TotalTime>
  <Words>151</Words>
  <Application>Microsoft Macintosh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WIDA Self-Paced Workshops Available in the WIDA Secure Portal until August 31, 2025</vt:lpstr>
    </vt:vector>
  </TitlesOfParts>
  <Company>UW-Madison WCER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eLearning Implementation</dc:title>
  <dc:creator>Drake Accardi</dc:creator>
  <cp:lastModifiedBy>REBECCA K QUIGLEY</cp:lastModifiedBy>
  <cp:revision>40</cp:revision>
  <dcterms:created xsi:type="dcterms:W3CDTF">2018-05-18T20:35:18Z</dcterms:created>
  <dcterms:modified xsi:type="dcterms:W3CDTF">2024-08-05T21:24:55Z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0x010100343CA63BC875ED489E97D32C20A186CC</vt:lpwstr>
  </property>
  <property fmtid="{D5CDD505-2E9C-101B-9397-08002B2CF9AE}" pid="3" name="Global Tags">
    <vt:lpwstr>3;#Marketing|99eb4547-86f5-4842-8f5d-82d2a080fe8f</vt:lpwstr>
  </property>
  <property fmtid="{D5CDD505-2E9C-101B-9397-08002B2CF9AE}" pid="4" name="MediaServiceImageTags">
    <vt:lpwstr/>
  </property>
</Properties>
</file>